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xylem.com/contentassets/3d66b9017c7b4771ba729c269bfe23c1/agriculture.jpg"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762870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FFFFFF"/>
          </a:solidFill>
          <a:ln cap="flat" cmpd="thinThick" w="1746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Calibri"/>
              <a:buNone/>
            </a:pPr>
            <a:r>
              <a:rPr lang="en-US" sz="2200">
                <a:solidFill>
                  <a:srgbClr val="262626"/>
                </a:solidFill>
              </a:rPr>
              <a:t>A literature overview  of intelligent irrigation scheduling systems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8773425" y="348250"/>
            <a:ext cx="31284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Drimba Alexandru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Gherghel Denisa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Hudema Dumitru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9068"/>
            <a:ext cx="12192000" cy="6319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3143" y="16676"/>
            <a:ext cx="5065713" cy="684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9306" y="0"/>
            <a:ext cx="5513388" cy="6864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krishisewa.com/images/articles/2019/irrigation_scheduling_1.jpg" id="122" name="Google Shape;12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187" y="0"/>
            <a:ext cx="9445625" cy="686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elprocus.com/wp-content/uploads/2013/09/An-Active-RFID-system.jpg" id="127" name="Google Shape;12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220542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8487" y="-24739"/>
            <a:ext cx="6915026" cy="6907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0305" y="0"/>
            <a:ext cx="541139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950" y="-17430"/>
            <a:ext cx="10960100" cy="6875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96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96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2372" y="0"/>
            <a:ext cx="1020725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az276019.vo.msecnd.net/valmontstaging/irrigation---optimized-images/vrispeedcontrol_3_rotator_web.jpg" id="157" name="Google Shape;15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33819" y="0"/>
            <a:ext cx="1445963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dairynz.co.nz/media/5787748/4-inputs-outputs-irrigation-system.png" id="97" name="Google Shape;9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2400" y="0"/>
            <a:ext cx="9347200" cy="6902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453" y="0"/>
            <a:ext cx="1179709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